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8" r:id="rId3"/>
    <p:sldId id="259" r:id="rId4"/>
    <p:sldId id="260" r:id="rId5"/>
    <p:sldId id="264" r:id="rId6"/>
    <p:sldId id="262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314A0-C0EA-4E30-A86D-EA425824F8CC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C39D-A065-4683-923B-C29F7A53E8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167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314A0-C0EA-4E30-A86D-EA425824F8CC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C39D-A065-4683-923B-C29F7A53E8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16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314A0-C0EA-4E30-A86D-EA425824F8CC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C39D-A065-4683-923B-C29F7A53E8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580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314A0-C0EA-4E30-A86D-EA425824F8CC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C39D-A065-4683-923B-C29F7A53E874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4413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314A0-C0EA-4E30-A86D-EA425824F8CC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C39D-A065-4683-923B-C29F7A53E8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698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314A0-C0EA-4E30-A86D-EA425824F8CC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C39D-A065-4683-923B-C29F7A53E8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633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314A0-C0EA-4E30-A86D-EA425824F8CC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C39D-A065-4683-923B-C29F7A53E8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532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314A0-C0EA-4E30-A86D-EA425824F8CC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C39D-A065-4683-923B-C29F7A53E8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9719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314A0-C0EA-4E30-A86D-EA425824F8CC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C39D-A065-4683-923B-C29F7A53E8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632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314A0-C0EA-4E30-A86D-EA425824F8CC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C39D-A065-4683-923B-C29F7A53E8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99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314A0-C0EA-4E30-A86D-EA425824F8CC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C39D-A065-4683-923B-C29F7A53E8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16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314A0-C0EA-4E30-A86D-EA425824F8CC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C39D-A065-4683-923B-C29F7A53E8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6195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314A0-C0EA-4E30-A86D-EA425824F8CC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C39D-A065-4683-923B-C29F7A53E8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525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314A0-C0EA-4E30-A86D-EA425824F8CC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C39D-A065-4683-923B-C29F7A53E8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9511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314A0-C0EA-4E30-A86D-EA425824F8CC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C39D-A065-4683-923B-C29F7A53E8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579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314A0-C0EA-4E30-A86D-EA425824F8CC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C39D-A065-4683-923B-C29F7A53E8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152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314A0-C0EA-4E30-A86D-EA425824F8CC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C39D-A065-4683-923B-C29F7A53E8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2573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37314A0-C0EA-4E30-A86D-EA425824F8CC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4E9C39D-A065-4683-923B-C29F7A53E8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6279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EC4BA5-6CDA-4B1F-982D-F3EB997C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Projet Bipède Arduino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5821E71-9828-4B5A-A3B4-5AD65FF02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069" y="1690688"/>
            <a:ext cx="2456400" cy="435133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647F9C8-6907-4606-9A21-D40655FDB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191" y="1690688"/>
            <a:ext cx="3564905" cy="110826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A775903-C783-438E-9CBB-8E87EFA4D9C9}"/>
              </a:ext>
            </a:extLst>
          </p:cNvPr>
          <p:cNvSpPr txBox="1"/>
          <p:nvPr/>
        </p:nvSpPr>
        <p:spPr>
          <a:xfrm>
            <a:off x="5234473" y="3359020"/>
            <a:ext cx="68356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BERTIN Loïc</a:t>
            </a:r>
          </a:p>
          <a:p>
            <a:r>
              <a:rPr lang="fr-FR" dirty="0"/>
              <a:t>GRAULIER Brice</a:t>
            </a:r>
          </a:p>
          <a:p>
            <a:r>
              <a:rPr lang="fr-FR" dirty="0"/>
              <a:t>G3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				                         Année 2017/1018 </a:t>
            </a:r>
          </a:p>
        </p:txBody>
      </p:sp>
    </p:spTree>
    <p:extLst>
      <p:ext uri="{BB962C8B-B14F-4D97-AF65-F5344CB8AC3E}">
        <p14:creationId xmlns:p14="http://schemas.microsoft.com/office/powerpoint/2010/main" val="427479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711CCBC-3CE0-4559-9E0D-437546A78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2" r="-2" b="36047"/>
          <a:stretch/>
        </p:blipFill>
        <p:spPr>
          <a:xfrm>
            <a:off x="5680087" y="361702"/>
            <a:ext cx="1691640" cy="1691640"/>
          </a:xfrm>
          <a:custGeom>
            <a:avLst/>
            <a:gdLst>
              <a:gd name="connsiteX0" fmla="*/ 978408 w 1956816"/>
              <a:gd name="connsiteY0" fmla="*/ 0 h 1956816"/>
              <a:gd name="connsiteX1" fmla="*/ 1956816 w 1956816"/>
              <a:gd name="connsiteY1" fmla="*/ 978408 h 1956816"/>
              <a:gd name="connsiteX2" fmla="*/ 978408 w 1956816"/>
              <a:gd name="connsiteY2" fmla="*/ 1956816 h 1956816"/>
              <a:gd name="connsiteX3" fmla="*/ 0 w 1956816"/>
              <a:gd name="connsiteY3" fmla="*/ 978408 h 1956816"/>
              <a:gd name="connsiteX4" fmla="*/ 978408 w 1956816"/>
              <a:gd name="connsiteY4" fmla="*/ 0 h 1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493A1A5-A2EB-460D-8502-68012AB18D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7" t="5472" r="31218" b="25137"/>
          <a:stretch/>
        </p:blipFill>
        <p:spPr>
          <a:xfrm>
            <a:off x="5833022" y="2825043"/>
            <a:ext cx="2753660" cy="2645454"/>
          </a:xfrm>
          <a:custGeom>
            <a:avLst/>
            <a:gdLst>
              <a:gd name="connsiteX0" fmla="*/ 1417320 w 2834640"/>
              <a:gd name="connsiteY0" fmla="*/ 0 h 2834640"/>
              <a:gd name="connsiteX1" fmla="*/ 2834640 w 2834640"/>
              <a:gd name="connsiteY1" fmla="*/ 1417320 h 2834640"/>
              <a:gd name="connsiteX2" fmla="*/ 1417320 w 2834640"/>
              <a:gd name="connsiteY2" fmla="*/ 2834640 h 2834640"/>
              <a:gd name="connsiteX3" fmla="*/ 0 w 2834640"/>
              <a:gd name="connsiteY3" fmla="*/ 1417320 h 2834640"/>
              <a:gd name="connsiteX4" fmla="*/ 1417320 w 2834640"/>
              <a:gd name="connsiteY4" fmla="*/ 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0F838A9-312E-48F2-96F8-296899AFA2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02" r="12219" b="2"/>
          <a:stretch/>
        </p:blipFill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pic>
        <p:nvPicPr>
          <p:cNvPr id="15" name="Espace réservé du contenu 4">
            <a:extLst>
              <a:ext uri="{FF2B5EF4-FFF2-40B4-BE49-F238E27FC236}">
                <a16:creationId xmlns:a16="http://schemas.microsoft.com/office/drawing/2014/main" id="{79EC30C3-DC4A-484E-819C-31A59D63A2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9" r="15405"/>
          <a:stretch/>
        </p:blipFill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0F46352-D3DA-415E-8828-19EEA1BF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fr-FR" dirty="0"/>
              <a:t>Evolution du projet:  physique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494D74E-F1F1-4CFB-B75F-9F4520678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Janvier 2018</a:t>
            </a:r>
          </a:p>
          <a:p>
            <a:r>
              <a:rPr lang="en-US" sz="1800" dirty="0">
                <a:solidFill>
                  <a:srgbClr val="FF0000"/>
                </a:solidFill>
              </a:rPr>
              <a:t>Février 2018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Mars 2018</a:t>
            </a:r>
          </a:p>
          <a:p>
            <a:endParaRPr lang="en-US" sz="1800" dirty="0">
              <a:solidFill>
                <a:schemeClr val="accent6"/>
              </a:solidFill>
            </a:endParaRPr>
          </a:p>
          <a:p>
            <a:r>
              <a:rPr lang="en-US" sz="1800" dirty="0">
                <a:solidFill>
                  <a:schemeClr val="accent1"/>
                </a:solidFill>
              </a:rPr>
              <a:t>Mai 2018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8E76CA40-69A0-4BD0-B553-3AB0F7601E0E}"/>
              </a:ext>
            </a:extLst>
          </p:cNvPr>
          <p:cNvCxnSpPr>
            <a:cxnSpLocks/>
          </p:cNvCxnSpPr>
          <p:nvPr/>
        </p:nvCxnSpPr>
        <p:spPr>
          <a:xfrm flipV="1">
            <a:off x="9231464" y="2871983"/>
            <a:ext cx="620202" cy="9311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C80ECADC-4E64-4B1E-8CF2-F89A628F89E2}"/>
              </a:ext>
            </a:extLst>
          </p:cNvPr>
          <p:cNvCxnSpPr>
            <a:cxnSpLocks/>
          </p:cNvCxnSpPr>
          <p:nvPr/>
        </p:nvCxnSpPr>
        <p:spPr>
          <a:xfrm>
            <a:off x="4557686" y="765292"/>
            <a:ext cx="1275336" cy="172962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2960B525-FB7E-4BC4-9A58-AAF6F01D72B1}"/>
              </a:ext>
            </a:extLst>
          </p:cNvPr>
          <p:cNvCxnSpPr>
            <a:cxnSpLocks/>
          </p:cNvCxnSpPr>
          <p:nvPr/>
        </p:nvCxnSpPr>
        <p:spPr>
          <a:xfrm>
            <a:off x="8197795" y="5878199"/>
            <a:ext cx="113703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49651F95-9BEE-454E-A21D-D4048D7614C5}"/>
              </a:ext>
            </a:extLst>
          </p:cNvPr>
          <p:cNvCxnSpPr>
            <a:cxnSpLocks/>
          </p:cNvCxnSpPr>
          <p:nvPr/>
        </p:nvCxnSpPr>
        <p:spPr>
          <a:xfrm flipV="1">
            <a:off x="5905705" y="5164376"/>
            <a:ext cx="620202" cy="931154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528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41F35-7445-4004-8D0F-09792BA1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Evolution du projet : Informatique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97A764-0CDA-47EA-A03E-CC11683A0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de contrôler les moteurs</a:t>
            </a:r>
          </a:p>
          <a:p>
            <a:endParaRPr lang="fr-FR" dirty="0"/>
          </a:p>
          <a:p>
            <a:r>
              <a:rPr lang="fr-FR" dirty="0"/>
              <a:t>Choix de la </a:t>
            </a:r>
            <a:r>
              <a:rPr lang="fr-FR"/>
              <a:t>position initiale</a:t>
            </a:r>
          </a:p>
          <a:p>
            <a:endParaRPr lang="fr-FR" dirty="0"/>
          </a:p>
          <a:p>
            <a:r>
              <a:rPr lang="fr-FR" dirty="0"/>
              <a:t>Choix des angles</a:t>
            </a:r>
          </a:p>
        </p:txBody>
      </p:sp>
    </p:spTree>
    <p:extLst>
      <p:ext uri="{BB962C8B-B14F-4D97-AF65-F5344CB8AC3E}">
        <p14:creationId xmlns:p14="http://schemas.microsoft.com/office/powerpoint/2010/main" val="708855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6AB41D-C8AC-4E17-9A0B-2D3642DDD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Matériel actuel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947121-1EB3-4D2F-8704-2353EEEA2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5 servo-moteurs</a:t>
            </a:r>
          </a:p>
          <a:p>
            <a:r>
              <a:rPr lang="fr-FR" dirty="0"/>
              <a:t>Entre 6 et 10 pièces en métal</a:t>
            </a:r>
          </a:p>
          <a:p>
            <a:r>
              <a:rPr lang="fr-FR" dirty="0"/>
              <a:t>3 pièces en bois</a:t>
            </a:r>
          </a:p>
          <a:p>
            <a:r>
              <a:rPr lang="fr-FR" dirty="0"/>
              <a:t>4 poids</a:t>
            </a:r>
          </a:p>
          <a:p>
            <a:r>
              <a:rPr lang="fr-FR" dirty="0"/>
              <a:t>2 bandes adhérentes</a:t>
            </a:r>
          </a:p>
        </p:txBody>
      </p:sp>
    </p:spTree>
    <p:extLst>
      <p:ext uri="{BB962C8B-B14F-4D97-AF65-F5344CB8AC3E}">
        <p14:creationId xmlns:p14="http://schemas.microsoft.com/office/powerpoint/2010/main" val="1575461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4D394-0FD4-457B-8C27-8BC83451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Fonctionnement</a:t>
            </a:r>
            <a:r>
              <a:rPr lang="en-US" dirty="0">
                <a:solidFill>
                  <a:srgbClr val="FFFFFF"/>
                </a:solidFill>
              </a:rPr>
              <a:t> du robot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0604CD1A-B3D8-41BD-884E-2009D1AB3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2" r="41563"/>
          <a:stretch/>
        </p:blipFill>
        <p:spPr>
          <a:xfrm>
            <a:off x="913795" y="1716060"/>
            <a:ext cx="3304760" cy="4059237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9B9093D-0EF1-4CA8-9669-4296FC043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31" y="1716060"/>
            <a:ext cx="5455917" cy="30689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07AB14F-4991-4F45-A714-65A41091DDC6}"/>
              </a:ext>
            </a:extLst>
          </p:cNvPr>
          <p:cNvSpPr txBox="1"/>
          <p:nvPr/>
        </p:nvSpPr>
        <p:spPr>
          <a:xfrm>
            <a:off x="7269845" y="4921022"/>
            <a:ext cx="284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 de côté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FD72ECF-E28F-4D35-AF1F-2247F96605C7}"/>
              </a:ext>
            </a:extLst>
          </p:cNvPr>
          <p:cNvSpPr txBox="1"/>
          <p:nvPr/>
        </p:nvSpPr>
        <p:spPr>
          <a:xfrm>
            <a:off x="1854533" y="5971430"/>
            <a:ext cx="1423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Vue de face</a:t>
            </a:r>
          </a:p>
        </p:txBody>
      </p:sp>
    </p:spTree>
    <p:extLst>
      <p:ext uri="{BB962C8B-B14F-4D97-AF65-F5344CB8AC3E}">
        <p14:creationId xmlns:p14="http://schemas.microsoft.com/office/powerpoint/2010/main" val="1947449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321E7-FEF9-46C0-B3DE-486E77B26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Problèmes rencontrés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011276-C530-4977-A43D-0294A67D2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u="sng" dirty="0"/>
              <a:t>Réglés</a:t>
            </a:r>
          </a:p>
          <a:p>
            <a:r>
              <a:rPr lang="fr-FR" dirty="0"/>
              <a:t>Glisse</a:t>
            </a:r>
          </a:p>
          <a:p>
            <a:r>
              <a:rPr lang="fr-FR" dirty="0"/>
              <a:t>Poids</a:t>
            </a:r>
          </a:p>
          <a:p>
            <a:r>
              <a:rPr lang="fr-FR" dirty="0"/>
              <a:t>Equilibre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u="sng" dirty="0"/>
              <a:t>Non réglés:</a:t>
            </a:r>
          </a:p>
          <a:p>
            <a:r>
              <a:rPr lang="fr-FR" dirty="0"/>
              <a:t>Faux contact</a:t>
            </a:r>
          </a:p>
        </p:txBody>
      </p:sp>
    </p:spTree>
    <p:extLst>
      <p:ext uri="{BB962C8B-B14F-4D97-AF65-F5344CB8AC3E}">
        <p14:creationId xmlns:p14="http://schemas.microsoft.com/office/powerpoint/2010/main" val="561701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D65ED5-16F9-49D6-A465-9AD9FFCB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Améliorations et ouvertures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B7D53C-5EBB-4C9D-83E8-549226C16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Autonomie</a:t>
            </a:r>
          </a:p>
          <a:p>
            <a:endParaRPr lang="fr-FR" dirty="0"/>
          </a:p>
          <a:p>
            <a:r>
              <a:rPr lang="fr-FR" dirty="0"/>
              <a:t>Liberté de mouvement</a:t>
            </a:r>
          </a:p>
          <a:p>
            <a:endParaRPr lang="fr-FR" dirty="0"/>
          </a:p>
          <a:p>
            <a:r>
              <a:rPr lang="fr-FR" dirty="0"/>
              <a:t>Esthétisme</a:t>
            </a:r>
          </a:p>
          <a:p>
            <a:endParaRPr lang="fr-FR" dirty="0"/>
          </a:p>
          <a:p>
            <a:r>
              <a:rPr lang="fr-FR" dirty="0"/>
              <a:t>Capteur de distance</a:t>
            </a:r>
          </a:p>
          <a:p>
            <a:endParaRPr lang="fr-FR" dirty="0"/>
          </a:p>
          <a:p>
            <a:r>
              <a:rPr lang="fr-FR"/>
              <a:t>Mouvement</a:t>
            </a:r>
          </a:p>
        </p:txBody>
      </p:sp>
    </p:spTree>
    <p:extLst>
      <p:ext uri="{BB962C8B-B14F-4D97-AF65-F5344CB8AC3E}">
        <p14:creationId xmlns:p14="http://schemas.microsoft.com/office/powerpoint/2010/main" val="28842820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23</TotalTime>
  <Words>91</Words>
  <Application>Microsoft Office PowerPoint</Application>
  <PresentationFormat>Grand écran</PresentationFormat>
  <Paragraphs>52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Calisto MT</vt:lpstr>
      <vt:lpstr>Trebuchet MS</vt:lpstr>
      <vt:lpstr>Wingdings 2</vt:lpstr>
      <vt:lpstr>Ardoise</vt:lpstr>
      <vt:lpstr>Projet Bipède Arduino</vt:lpstr>
      <vt:lpstr>Evolution du projet:  physique</vt:lpstr>
      <vt:lpstr>Evolution du projet : Informatique</vt:lpstr>
      <vt:lpstr>Matériel actuel</vt:lpstr>
      <vt:lpstr>Fonctionnement du robot</vt:lpstr>
      <vt:lpstr>Problèmes rencontrés</vt:lpstr>
      <vt:lpstr>Améliorations et ouvertures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Loic Bertin</dc:creator>
  <cp:lastModifiedBy>Loic Bertin</cp:lastModifiedBy>
  <cp:revision>9</cp:revision>
  <dcterms:created xsi:type="dcterms:W3CDTF">2018-05-31T15:44:25Z</dcterms:created>
  <dcterms:modified xsi:type="dcterms:W3CDTF">2018-05-31T18:28:36Z</dcterms:modified>
</cp:coreProperties>
</file>